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043-D351-DF40-ABC8-8909C78ABF69}" type="datetimeFigureOut">
              <a:rPr lang="en-US" smtClean="0"/>
              <a:t>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7A6C-B52E-8040-8F39-DDC81ABA5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74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043-D351-DF40-ABC8-8909C78ABF69}" type="datetimeFigureOut">
              <a:rPr lang="en-US" smtClean="0"/>
              <a:t>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7A6C-B52E-8040-8F39-DDC81ABA5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0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043-D351-DF40-ABC8-8909C78ABF69}" type="datetimeFigureOut">
              <a:rPr lang="en-US" smtClean="0"/>
              <a:t>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7A6C-B52E-8040-8F39-DDC81ABA5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43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043-D351-DF40-ABC8-8909C78ABF69}" type="datetimeFigureOut">
              <a:rPr lang="en-US" smtClean="0"/>
              <a:t>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7A6C-B52E-8040-8F39-DDC81ABA5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606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043-D351-DF40-ABC8-8909C78ABF69}" type="datetimeFigureOut">
              <a:rPr lang="en-US" smtClean="0"/>
              <a:t>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7A6C-B52E-8040-8F39-DDC81ABA5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29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043-D351-DF40-ABC8-8909C78ABF69}" type="datetimeFigureOut">
              <a:rPr lang="en-US" smtClean="0"/>
              <a:t>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7A6C-B52E-8040-8F39-DDC81ABA5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571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043-D351-DF40-ABC8-8909C78ABF69}" type="datetimeFigureOut">
              <a:rPr lang="en-US" smtClean="0"/>
              <a:t>3/11/15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7A6C-B52E-8040-8F39-DDC81ABA5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002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043-D351-DF40-ABC8-8909C78ABF69}" type="datetimeFigureOut">
              <a:rPr lang="en-US" smtClean="0"/>
              <a:t>3/11/15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7A6C-B52E-8040-8F39-DDC81ABA5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54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043-D351-DF40-ABC8-8909C78ABF69}" type="datetimeFigureOut">
              <a:rPr lang="en-US" smtClean="0"/>
              <a:t>3/11/15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7A6C-B52E-8040-8F39-DDC81ABA5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761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043-D351-DF40-ABC8-8909C78ABF69}" type="datetimeFigureOut">
              <a:rPr lang="en-US" smtClean="0"/>
              <a:t>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7A6C-B52E-8040-8F39-DDC81ABA5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578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043-D351-DF40-ABC8-8909C78ABF69}" type="datetimeFigureOut">
              <a:rPr lang="en-US" smtClean="0"/>
              <a:t>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7A6C-B52E-8040-8F39-DDC81ABA5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670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043-D351-DF40-ABC8-8909C78ABF69}" type="datetimeFigureOut">
              <a:rPr lang="en-US" smtClean="0"/>
              <a:t>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B7A6C-B52E-8040-8F39-DDC81ABA5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53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b="1" dirty="0" smtClean="0"/>
              <a:t>1950’s reading assignment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649" y="1470024"/>
            <a:ext cx="8564210" cy="5168953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sz="4000" dirty="0" smtClean="0"/>
              <a:t>Chapter 13 (pp. 205-218</a:t>
            </a:r>
          </a:p>
          <a:p>
            <a:pPr marL="457200" indent="-457200" algn="l">
              <a:buFont typeface="Arial"/>
              <a:buChar char="•"/>
            </a:pPr>
            <a:r>
              <a:rPr lang="en-US" sz="4000" b="1" dirty="0" smtClean="0"/>
              <a:t>Skim</a:t>
            </a:r>
            <a:r>
              <a:rPr lang="en-US" sz="4000" dirty="0" smtClean="0"/>
              <a:t> (look at photos and read captions, read headings and bold vocab words) and </a:t>
            </a:r>
            <a:r>
              <a:rPr lang="en-US" sz="4000" b="1" dirty="0" smtClean="0"/>
              <a:t>describe</a:t>
            </a:r>
            <a:r>
              <a:rPr lang="en-US" sz="4000" dirty="0" smtClean="0"/>
              <a:t> what you see that represents </a:t>
            </a:r>
            <a:r>
              <a:rPr lang="en-US" sz="4000" u="sng" dirty="0" smtClean="0"/>
              <a:t>affluence</a:t>
            </a:r>
            <a:r>
              <a:rPr lang="en-US" sz="4000" dirty="0" smtClean="0"/>
              <a:t> (defined on page 206).</a:t>
            </a:r>
          </a:p>
          <a:p>
            <a:pPr marL="457200" indent="-457200" algn="l">
              <a:buFont typeface="Arial"/>
              <a:buChar char="•"/>
            </a:pPr>
            <a:r>
              <a:rPr lang="en-US" sz="4000" dirty="0" smtClean="0"/>
              <a:t>Create a bullet-point list with 5-10 items.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6885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1572</TotalTime>
  <Words>56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1950’s reading assignment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1950’s reading assignment</dc:title>
  <dc:creator>Dom Lambek</dc:creator>
  <cp:lastModifiedBy>Dom Lambek</cp:lastModifiedBy>
  <cp:revision>3</cp:revision>
  <dcterms:created xsi:type="dcterms:W3CDTF">2015-03-09T15:51:00Z</dcterms:created>
  <dcterms:modified xsi:type="dcterms:W3CDTF">2015-03-12T13:33:44Z</dcterms:modified>
</cp:coreProperties>
</file>